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89114759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48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дождь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гроза, шквал.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западный, юго-западный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9-14,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порывы 15-20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14-16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25-27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3387809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8575152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Садуакасов М.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16102</TotalTime>
  <Words>545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4168</cp:revision>
  <cp:lastPrinted>2021-07-01T03:56:27Z</cp:lastPrinted>
  <dcterms:created xsi:type="dcterms:W3CDTF">2018-03-27T06:03:00Z</dcterms:created>
  <dcterms:modified xsi:type="dcterms:W3CDTF">2026-05-27T08:00:45Z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